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9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asmmHSO+4aIK3xxI+9HsKFx4z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302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51785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896178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95673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4514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916200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279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675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328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48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438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030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636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435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530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257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40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385047" y="517244"/>
            <a:ext cx="9323294" cy="2817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bg-BG" sz="3200" b="1"/>
              <a:t>ПРЕПОРЪКИ</a:t>
            </a:r>
            <a:r>
              <a:rPr lang="bg-BG" sz="3200" b="0"/>
              <a:t/>
            </a:r>
            <a:br>
              <a:rPr lang="bg-BG" sz="3200" b="0"/>
            </a:br>
            <a:r>
              <a:rPr lang="bg-BG" sz="3200" b="1"/>
              <a:t>за пандемично разпространение на световни данни, най-добрият световен опит и практични знания – </a:t>
            </a:r>
            <a:br>
              <a:rPr lang="bg-BG" sz="3200" b="1"/>
            </a:br>
            <a:r>
              <a:rPr lang="bg-BG" sz="3200" b="1"/>
              <a:t>по оценка на ITC/ UNCTAD/WTO неизползвания потенциал на българския износ е поне 16 млрд. Евро</a:t>
            </a:r>
            <a:endParaRPr sz="3200"/>
          </a:p>
        </p:txBody>
      </p:sp>
      <p:sp>
        <p:nvSpPr>
          <p:cNvPr id="85" name="Google Shape;85;p1"/>
          <p:cNvSpPr txBox="1"/>
          <p:nvPr/>
        </p:nvSpPr>
        <p:spPr>
          <a:xfrm>
            <a:off x="1497106" y="4477871"/>
            <a:ext cx="9323294" cy="2178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65"/>
              <a:buFont typeface="Calibri"/>
              <a:buNone/>
            </a:pPr>
            <a:r>
              <a:rPr lang="bg-BG" sz="356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Борислав Георгиев</a:t>
            </a:r>
            <a:endParaRPr/>
          </a:p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65"/>
              <a:buFont typeface="Calibri"/>
              <a:buNone/>
            </a:pPr>
            <a:r>
              <a:rPr lang="bg-BG" sz="356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експерт по външна търговия</a:t>
            </a:r>
            <a:br>
              <a:rPr lang="bg-BG" sz="356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bg-BG" sz="356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bg-BG" sz="356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bg-BG" sz="356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02.12.2020 г.</a:t>
            </a:r>
            <a:endParaRPr/>
          </a:p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Font typeface="Calibri"/>
              <a:buNone/>
            </a:pPr>
            <a:r>
              <a:rPr lang="bg-BG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bg-BG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8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591670" y="510987"/>
            <a:ext cx="11268636" cy="6124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Да се изготвя, предоставя периодично и публично и </a:t>
            </a:r>
            <a:r>
              <a:rPr lang="bg-BG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разпространява пандемично външнотърговска информация на UN/COMTRADE </a:t>
            </a:r>
            <a:r>
              <a:rPr lang="bg-BG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данните поне за няколко годишен период с изричен коментар по темата огледални разлики.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Да се изготви професионална информация например с износ от милиард лева годишно за възможностите за подобряване на тяхната ефективност и развитие.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Да се анализират професионално (не партийно), „бивши“ инвестиции в България в производство, като например на висококачествени автомобилни седалки, китайски автомобили, ел. оборудване за мрежи високо и ниско напрежение и др. Българска е поговорката „за един бит дават двама небити“. Няма развитие без памет и анализ.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/>
          <p:nvPr/>
        </p:nvSpPr>
        <p:spPr>
          <a:xfrm>
            <a:off x="1600200" y="551329"/>
            <a:ext cx="9628094" cy="6170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се изготви и предоставя публично професионална информация в НАТУРА и стойност на селскостопанското производство и хранителната промишленост. Може ли с палмово масло и сухо мляко да бъдем конкурентноспособни (да храним нашите деца) в киселото мляко, сиренето и кашкавала. Искаме ли да останем страна на лавандулите? Как ще се развива стратегическо партньорство в земеделието с Китай (с увеличаване на вноса на китайски чесън)? Ще възстановим ли производството на българските домати?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4958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Да се образоват ръководителите в администрацията за прилагане и спазване на съществените изисквания за безопасност на продуктите и надзор на пазара. Формално правното и професионалното по същество изискване включва доказана компетентност и контрол чрез АКРЕДИТИРАНИ лаборатории.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/>
          <p:nvPr/>
        </p:nvSpPr>
        <p:spPr>
          <a:xfrm>
            <a:off x="1116106" y="866767"/>
            <a:ext cx="9977718" cy="4936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Да се образоват  ръководителите в администрацията за прилагане и спазване на изисквания за киберустойчивост - цифровизацията и/или компютърната сигурност са работа на парче.</a:t>
            </a:r>
            <a:r>
              <a:rPr lang="bg-BG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Курдисването на компютър на каруца не я прави Тесла</a:t>
            </a: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Първо се променя същността от системна гледна точка на министерства, агенции, разни администрации в съответствие със съвременните принципи на киберустойчивост. Всичко друго идва след това.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4958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Българското стратегическо развитие може и трябва да идва от София, не от Брюксел или други столици. При това да се роди от българите в и извън България. Да се измерва с календара на нацията – с десетилетия, а не с часовника на партийността – месеците на мандатите.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/>
          <p:nvPr/>
        </p:nvSpPr>
        <p:spPr>
          <a:xfrm>
            <a:off x="1250575" y="578224"/>
            <a:ext cx="10582837" cy="4735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Външна търговия – икономиката на България в числа</a:t>
            </a:r>
            <a:endParaRPr/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Огледалце, огледалце</a:t>
            </a: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Огледални разлики между 240 млн. евро (около 500 млн. лв.) и близо 3,5 млрд. евро (около 7 млрд. лв.) годишно при вноса от РФ за времето 2010 – 2019. Твърдим, че внасяме повече от РФ, отколкото РФ твърди, че изнася за България ?</a:t>
            </a:r>
            <a:b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Тютюн и цигари </a:t>
            </a: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при вноса твърдим, че внасяме цигари между близо 40 до 120 милиона лева годишно по малко, отколкото другите твърдят че доставят в България. Тютюна и цигарите в тона при износа намаляват на половина за 2019, докато във всички балкански страни той се развива?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"/>
          <p:cNvSpPr/>
          <p:nvPr/>
        </p:nvSpPr>
        <p:spPr>
          <a:xfrm>
            <a:off x="1048871" y="1842247"/>
            <a:ext cx="10152530" cy="4439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Пшеницата</a:t>
            </a: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Преминахме през зърнена криза при износ на 540 хил. тона през 1995. Двадесет години след това сме на Десето място в света с износ с години на 4,5 милиона тона годишна без криза!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Златна руда</a:t>
            </a: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износ за повече от 1 милиард лева през 2019 при вноска в бюджета от всички концесии в България на 100 милиона лева?</a:t>
            </a:r>
            <a:b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Лавандулите замениха розите</a:t>
            </a: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последните пет години износа на етеричните масла от лавандула в натура е повече от износа на розово масло, при намаляващи цени ?</a:t>
            </a:r>
            <a:b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/>
          <p:nvPr/>
        </p:nvSpPr>
        <p:spPr>
          <a:xfrm>
            <a:off x="605117" y="1465729"/>
            <a:ext cx="10636624" cy="3253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Домати, краставици, лук, картофи, ягоди, череши, ябълки, дини и пъпеши – </a:t>
            </a: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натура вноса е по-голям от българското производство. През вековете българското земеделие (без значение при царство или републиката) не е имало такива проблеми?</a:t>
            </a:r>
            <a:endParaRPr/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Млечни продукти</a:t>
            </a:r>
            <a:r>
              <a:rPr lang="bg-BG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сирене, кашкавал, кисело мляко – България трябва ли да бъде отличника на Балканите по вноса в тонове на сухо мляко и палмово масло?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484</Words>
  <Application>Microsoft Office PowerPoint</Application>
  <PresentationFormat>Widescreen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Wisp</vt:lpstr>
      <vt:lpstr>  ПРЕПОРЪКИ за пандемично разпространение на световни данни, най-добрият световен опит и практични знания –  по оценка на ITC/ UNCTAD/WTO неизползвания потенциал на българския износ е поне 16 млрд. Евро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ПРЕПОРЪКИ за пандемично разпространение на световни данни, най-добрият световен опит и практични знания –  по оценка на ITC/ UNCTAD/WTO неизползвания потенциал на българския износ е поне 16 млрд. Евро</dc:title>
  <dc:creator>Admin</dc:creator>
  <cp:lastModifiedBy>Мирена Шилева</cp:lastModifiedBy>
  <cp:revision>1</cp:revision>
  <dcterms:created xsi:type="dcterms:W3CDTF">2020-11-27T09:51:37Z</dcterms:created>
  <dcterms:modified xsi:type="dcterms:W3CDTF">2020-12-02T13:55:40Z</dcterms:modified>
</cp:coreProperties>
</file>